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4" autoAdjust="0"/>
    <p:restoredTop sz="81333" autoAdjust="0"/>
  </p:normalViewPr>
  <p:slideViewPr>
    <p:cSldViewPr>
      <p:cViewPr varScale="1">
        <p:scale>
          <a:sx n="88" d="100"/>
          <a:sy n="88" d="100"/>
        </p:scale>
        <p:origin x="39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FBCCA7E7-3BEF-40B3-B49A-8C6B19C196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626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6E3F1C18-3455-48FE-A6A9-25426E7899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924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3F1C18-3455-48FE-A6A9-25426E78991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641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Source: http://apod.nasa.gov/apod/ap051002.html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01620EA-ADEA-4FB2-B4CC-BFE0C04D15C7}" type="slidenum">
              <a:rPr lang="en-US" altLang="en-US" sz="1300"/>
              <a:pPr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452666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E4B2D1B-5C87-4498-B9B7-E6C662D16CAC}" type="slidenum">
              <a:rPr lang="en-US" altLang="en-US" sz="1300"/>
              <a:pPr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588941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D3B29AC-158A-4405-B403-90B08DCECD92}" type="slidenum">
              <a:rPr lang="en-US" altLang="en-US" sz="1300"/>
              <a:pPr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596226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3D60710-2693-45E7-BC61-0F3DB0EE6783}" type="slidenum">
              <a:rPr lang="en-US" altLang="en-US" sz="1300"/>
              <a:pPr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439116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62353-7244-4669-85A6-4BD2EA5FB4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455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8F008-AA74-4A02-9AB6-D6CE4664F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88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9E107-8914-4820-84C8-E54B05D201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16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30F85-0198-473A-8347-0AD2956BB2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39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12633-B8D4-48DF-8E91-71F99BEAE1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69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6F6F6-5238-40E4-B932-68B9B90C8F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873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130FC-4942-4B41-A926-7423AF690C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66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154F4-2E86-421D-95C0-8AAF17A7BF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997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2CCF6-0085-413C-86D9-8D71236580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62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4F60A-5E3F-46C1-AD46-1FB71689F1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95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9192A-E5FF-496D-B955-6C7F8D6C86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4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0A02B0D-B386-4B30-BF58-F8CFAA177E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1A9D47-7FB7-4B3A-A83C-CA28B19CDB1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Petrology Introduction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GLY 4310 </a:t>
            </a:r>
          </a:p>
          <a:p>
            <a:pPr eaLnBrk="1" hangingPunct="1"/>
            <a:r>
              <a:rPr lang="en-US" altLang="en-US" dirty="0" smtClean="0"/>
              <a:t>Spring,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45DC21-CF7A-44E0-9CD5-22FE7224F09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Petrology Definition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“That branch of geology dealing with the origin, occurrence, structure, and history of rocks, especially igneous and metamorphic rock” (from Glossary of Geology, 2</a:t>
            </a:r>
            <a:r>
              <a:rPr lang="en-US" altLang="en-US" baseline="30000" smtClean="0"/>
              <a:t>nd</a:t>
            </a:r>
            <a:r>
              <a:rPr lang="en-US" altLang="en-US" smtClean="0"/>
              <a:t> edition)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B52D7C-E64C-4411-A475-78822905203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Petrography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Branch of geology dealing with the description and systematic classification of rocks, especially igneous and metamorphic rocks, and especially by means of microscopic examination of rock thin sections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Etymology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From Greek </a:t>
            </a:r>
            <a:r>
              <a:rPr lang="en-US" altLang="en-US" i="1" smtClean="0"/>
              <a:t>petra</a:t>
            </a:r>
            <a:r>
              <a:rPr lang="en-US" altLang="en-US" smtClean="0"/>
              <a:t>, meaning “rock”, and logos, meaning “knowledge” </a:t>
            </a:r>
          </a:p>
          <a:p>
            <a:r>
              <a:rPr lang="en-US" altLang="en-US" smtClean="0"/>
              <a:t>Pronunciation (pə träl</a:t>
            </a:r>
            <a:r>
              <a:rPr lang="en-US" altLang="en-US" b="1" smtClean="0"/>
              <a:t>′</a:t>
            </a:r>
            <a:r>
              <a:rPr lang="en-US" altLang="en-US" smtClean="0"/>
              <a:t>ə jē)</a:t>
            </a:r>
          </a:p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C57A64-6B6E-4076-B166-87DD455D5C0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3429000" cy="1143000"/>
          </a:xfrm>
        </p:spPr>
        <p:txBody>
          <a:bodyPr/>
          <a:lstStyle/>
          <a:p>
            <a:r>
              <a:rPr lang="en-US" altLang="en-US" smtClean="0"/>
              <a:t>Igneous Petrology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276600" cy="4114800"/>
          </a:xfrm>
        </p:spPr>
        <p:txBody>
          <a:bodyPr/>
          <a:lstStyle/>
          <a:p>
            <a:r>
              <a:rPr lang="en-US" altLang="en-US" smtClean="0"/>
              <a:t>Igneous petrology is the study of magma and the rocks that form as magma's cool</a:t>
            </a:r>
          </a:p>
          <a:p>
            <a:r>
              <a:rPr lang="en-US" altLang="en-US" smtClean="0"/>
              <a:t>Magma is molten rock</a:t>
            </a:r>
          </a:p>
        </p:txBody>
      </p:sp>
      <p:pic>
        <p:nvPicPr>
          <p:cNvPr id="819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381000"/>
            <a:ext cx="4724400" cy="3159125"/>
          </a:xfrm>
        </p:spPr>
      </p:pic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100A8B-95B0-482F-ABAB-00446D90E32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4800600" y="3733800"/>
            <a:ext cx="396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Mt. Etna erupted spectacularly in 2001 June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Background for Petrology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Petrography</a:t>
            </a:r>
          </a:p>
          <a:p>
            <a:r>
              <a:rPr lang="en-US" altLang="en-US" smtClean="0"/>
              <a:t>Experimental lab data</a:t>
            </a:r>
          </a:p>
          <a:p>
            <a:r>
              <a:rPr lang="en-US" altLang="en-US" smtClean="0"/>
              <a:t>Chemistry</a:t>
            </a:r>
          </a:p>
          <a:p>
            <a:r>
              <a:rPr lang="en-US" altLang="en-US" smtClean="0"/>
              <a:t>Earth’s structure and composition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755940-8C97-4F19-BCA7-88525913FFF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Identification of Igneous Rocks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Since it is rarely possible to observe the crystallization process directly, criteria for the identification of igneous rocks must be developed</a:t>
            </a:r>
          </a:p>
          <a:p>
            <a:r>
              <a:rPr lang="en-US" altLang="en-US" smtClean="0"/>
              <a:t>We can separate these criteria into field criteria and textural criteria</a:t>
            </a:r>
          </a:p>
          <a:p>
            <a:r>
              <a:rPr lang="en-US" altLang="en-US" smtClean="0"/>
              <a:t>The latter are usually observed in the laboratory</a:t>
            </a:r>
          </a:p>
          <a:p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4E8835-F499-4CB1-9C41-41CEB966380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Field Criteria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Intrusive</a:t>
            </a:r>
          </a:p>
          <a:p>
            <a:r>
              <a:rPr lang="en-US" altLang="en-US" smtClean="0"/>
              <a:t>Extrusive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36F21B-F6D4-4C77-9D01-BBFCE621C2A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Textural Criteria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Careful examination of rocks in the laboratory, and the preparation of thin sections for microscopic examination, reveal features not observable in the field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mtClean="0"/>
              <a:t>Intrusive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mtClean="0"/>
              <a:t>Extrusive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782135-5374-4146-B537-DEF651915A0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3123</TotalTime>
  <Words>234</Words>
  <Application>Microsoft Office PowerPoint</Application>
  <PresentationFormat>On-screen Show (4:3)</PresentationFormat>
  <Paragraphs>45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Wingdings</vt:lpstr>
      <vt:lpstr>Default Design</vt:lpstr>
      <vt:lpstr>Petrology Introduction</vt:lpstr>
      <vt:lpstr>Petrology Definition</vt:lpstr>
      <vt:lpstr>Petrography</vt:lpstr>
      <vt:lpstr>Etymology</vt:lpstr>
      <vt:lpstr>Igneous Petrology</vt:lpstr>
      <vt:lpstr>Background for Petrology</vt:lpstr>
      <vt:lpstr>Identification of Igneous Rocks</vt:lpstr>
      <vt:lpstr>Field Criteria</vt:lpstr>
      <vt:lpstr>Textural Criteria</vt:lpstr>
    </vt:vector>
  </TitlesOfParts>
  <Company>FAU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Environmental Geochemistry</dc:title>
  <dc:creator>Geography and Geology</dc:creator>
  <cp:lastModifiedBy>David Warburton</cp:lastModifiedBy>
  <cp:revision>37</cp:revision>
  <dcterms:created xsi:type="dcterms:W3CDTF">2005-08-23T22:41:48Z</dcterms:created>
  <dcterms:modified xsi:type="dcterms:W3CDTF">2019-01-17T14:16:28Z</dcterms:modified>
</cp:coreProperties>
</file>